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63" d="100"/>
          <a:sy n="63" d="100"/>
        </p:scale>
        <p:origin x="72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c:style val="2"/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Title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row1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Tabelle1!$A$2:$A$5</c:f>
              <c:strCache>
                <c:ptCount val="4"/>
                <c:pt idx="0">
                  <c:v>cat1</c:v>
                </c:pt>
                <c:pt idx="1">
                  <c:v>cat2</c:v>
                </c:pt>
                <c:pt idx="2">
                  <c:v>cat3</c:v>
                </c:pt>
                <c:pt idx="3">
                  <c:v>cat4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AA7-46A1-9CA3-1B4B3E46585C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row2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Tabelle1!$A$2:$A$5</c:f>
              <c:strCache>
                <c:ptCount val="4"/>
                <c:pt idx="0">
                  <c:v>cat1</c:v>
                </c:pt>
                <c:pt idx="1">
                  <c:v>cat2</c:v>
                </c:pt>
                <c:pt idx="2">
                  <c:v>cat3</c:v>
                </c:pt>
                <c:pt idx="3">
                  <c:v>cat4</c:v>
                </c:pt>
              </c:strCache>
            </c:strRef>
          </c:cat>
          <c:val>
            <c:numRef>
              <c:f>Tabelle1!$C$2:$C$5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AAA7-46A1-9CA3-1B4B3E46585C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row3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Tabelle1!$A$2:$A$5</c:f>
              <c:strCache>
                <c:ptCount val="4"/>
                <c:pt idx="0">
                  <c:v>cat1</c:v>
                </c:pt>
                <c:pt idx="1">
                  <c:v>cat2</c:v>
                </c:pt>
                <c:pt idx="2">
                  <c:v>cat3</c:v>
                </c:pt>
                <c:pt idx="3">
                  <c:v>cat4</c:v>
                </c:pt>
              </c:strCache>
            </c:strRef>
          </c:cat>
          <c:val>
            <c:numRef>
              <c:f>Tabelle1!$D$2:$D$5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AAA7-46A1-9CA3-1B4B3E46585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478167632"/>
        <c:axId val="1478172432"/>
      </c:barChart>
      <c:catAx>
        <c:axId val="14781676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478172432"/>
        <c:crosses val="autoZero"/>
        <c:auto val="1"/>
        <c:lblAlgn val="ctr"/>
        <c:lblOffset val="100"/>
        <c:noMultiLvlLbl val="0"/>
      </c:catAx>
      <c:valAx>
        <c:axId val="147817243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478167632"/>
        <c:crosses val="autoZero"/>
        <c:crossBetween val="between"/>
      </c:valAx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11B6159-1FD9-BC1E-031D-3CC48C4712E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ED49DF0F-F208-D86D-EC2C-FD23F18EF8A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60F1E29-1F4D-AC76-D836-5B54906DAD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EF41E31-BA96-9D7C-997E-65ACBCD971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27646D1-151A-9D28-0D30-6364247C55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95104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7BF216-90F6-DB54-0185-5229CBEA64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C64BDEF1-B54B-38BE-9EEF-2A5F5A724C6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A3401F9-1972-9613-9C2A-55405FE081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0BD9DCB-878A-2CF0-ED00-BC9FAF2D9F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A7E90AD-7DC3-FC8E-4101-37ACDA3CDE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59754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4B7355EE-C74E-1E22-3E73-50780AC65BB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F79EE625-5FDD-4567-0C56-F3677BC6EB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86F5EC1-13C3-21F1-D569-E7F53CD051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56B7D75-809A-1945-7F66-ED06E1D219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526412B-ADEC-C085-7A93-2DAB9C8A79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54311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E8783F-BE8E-ABF1-388F-68724147DA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454EED5-109F-1748-19AF-20245B540EF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E75D2C9-43A9-B92F-687C-8804F225BF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5BEE766-633C-42B3-B1CF-AF35D97F3A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B74AEA9-F099-4D6C-271E-BE38519560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6038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727114-60C4-BCD5-1C32-58B13ECF12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A5DB238-C62D-6BB7-294D-207F34FC20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8BC0FA3-3A8C-DC4A-F4C3-37DD03E42E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A4A771F-7CA9-A4C5-F302-1B10088842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4277498-FB20-E14B-84C1-98C012BDCC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14010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1A10263-DD98-5C60-A015-8D399A0E5A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A53ABF1-8016-4F9E-B7B0-438C63034C9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A94D8865-04BC-B84B-D17D-138BE8073FC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E1D1F958-739F-E721-FC4A-1FC1C03059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2043A55-DB6F-0ABE-FC5F-E3611165D4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1F1F35A0-4D87-B0DD-E50E-4F23C9885F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8740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AA10B23-0314-A109-4EED-4713467A03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614F3D6-3D12-B0C6-1C63-6205A8E474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2D48493B-4494-85F5-E9A9-D3B20841FD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91CD3D7F-AA7B-9499-8DFB-8560BA7687A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14CA3871-5BEA-D63B-125C-F2C72DBCC27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7951779E-C740-0995-0FFD-17FB659A4E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628D5B34-A968-1766-AC14-BF6D4E4A7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920D48FC-8F7F-ECB1-BC94-BBE507048C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17602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A68DD45-E79C-EB93-529C-A98B8258FD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E58C0F44-ECAF-54A3-EE86-5AED76E2F0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489BE13F-1966-C903-C703-7568380D63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D6BFDCE2-FBE5-C5E5-4284-F906B15720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89640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F0E9F462-B278-5844-EBF6-E18E6AF295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B6BCBF52-F8EC-B731-FE06-BC66E7B098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FECDF182-C5DA-C9E0-A1D5-6D0ABC995B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89468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E12CFC-AD1E-BC35-5283-46157D6886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CA48DE68-FCC2-6276-C4E3-1E4B6D83E3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5E4817F0-88B5-2862-370B-F2E1735BC4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F2F75D83-BDEE-419E-C849-043B88C9D2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7D30F855-7C29-A5DD-7053-315215791E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570DD33-0172-47D4-147B-79DE499269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9388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564EA1A-B0B2-34B1-038E-C006E71068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77BAAB9A-DA37-88FC-2BAC-C1D4F1C00C8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86471BC8-B69E-B6DE-4BC8-D8058D5CAD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90E8508F-9360-ACF5-8CDC-E0D9E90CE5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0A3E1A3A-09FD-3A69-38F2-185AD7A38C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B5D7F95-631B-F6A3-CC02-4BB408BD7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8926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F323108E-17ED-2CCD-77BB-3C5FE8D299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B2BE9B8C-1B11-482D-CC40-BD1DFA6FA9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DDC15BE-8BF3-395E-A652-6785B1227E7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3377326-B63D-4862-9B98-380EE10FA03E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E373AD3-5211-5B51-3816-336042A40C9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D456B4B-37D7-0F90-036A-D886F9957BD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A215391-53CE-46CA-B8DB-791AAC6E5119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34772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Diagramm 5">
            <a:extLst>
              <a:ext uri="{FF2B5EF4-FFF2-40B4-BE49-F238E27FC236}">
                <a16:creationId xmlns:a16="http://schemas.microsoft.com/office/drawing/2014/main" id="{F5A86C24-08AF-9F7A-6BDA-A4136486A8D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704779706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104908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Breitbild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Markus Mohrhard</dc:creator>
  <cp:lastModifiedBy>Markus Mohrhard</cp:lastModifiedBy>
  <cp:revision>1</cp:revision>
  <dcterms:created xsi:type="dcterms:W3CDTF">2025-07-12T10:48:19Z</dcterms:created>
  <dcterms:modified xsi:type="dcterms:W3CDTF">2025-07-12T10:48:36Z</dcterms:modified>
</cp:coreProperties>
</file>

<file path=docProps/thumbnail.jpeg>
</file>