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1" d="100"/>
          <a:sy n="91" d="100"/>
        </p:scale>
        <p:origin x="1013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12C951A-02AB-245E-15E7-003449E7ED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763" cy="72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000" y="1080000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000" y="5399999"/>
            <a:ext cx="216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AD8B2-34AB-4F04-87AC-876FFCA288FD}" type="datetimeFigureOut">
              <a:rPr lang="de-DE" smtClean="0"/>
              <a:t>16.02.2024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00000" y="5399450"/>
            <a:ext cx="4859999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60000" y="5399999"/>
            <a:ext cx="54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155D4-8533-4014-90FE-B5450DAE527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Single Corner Snipped 1">
            <a:extLst>
              <a:ext uri="{FF2B5EF4-FFF2-40B4-BE49-F238E27FC236}">
                <a16:creationId xmlns:a16="http://schemas.microsoft.com/office/drawing/2014/main" id="{35E29EED-E5C2-BBED-AFF9-B915F6E21F8C}"/>
              </a:ext>
            </a:extLst>
          </p:cNvPr>
          <p:cNvSpPr/>
          <p:nvPr/>
        </p:nvSpPr>
        <p:spPr>
          <a:xfrm rot="3600000">
            <a:off x="2759978" y="2223081"/>
            <a:ext cx="2880000" cy="1440000"/>
          </a:xfrm>
          <a:prstGeom prst="snip1Rect">
            <a:avLst>
              <a:gd name="adj" fmla="val 50000"/>
            </a:avLst>
          </a:prstGeom>
          <a:solidFill>
            <a:schemeClr val="accent6">
              <a:lumMod val="40000"/>
              <a:lumOff val="60000"/>
            </a:schemeClr>
          </a:solidFill>
          <a:ln>
            <a:noFill/>
          </a:ln>
          <a:scene3d>
            <a:camera prst="obliqueTopRight">
              <a:rot lat="3000000" lon="600000" rev="2400000"/>
            </a:camera>
            <a:lightRig rig="threePt" dir="t"/>
          </a:scene3d>
          <a:sp3d extrusionH="9144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BFC47F07-4EF9-45F5-9E90-A4896992D3E3}" vid="{1A5297BD-B327-423B-81D3-91B166F956F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2</cp:revision>
  <dcterms:created xsi:type="dcterms:W3CDTF">2024-02-16T17:36:20Z</dcterms:created>
  <dcterms:modified xsi:type="dcterms:W3CDTF">2024-02-16T17:59:30Z</dcterms:modified>
</cp:coreProperties>
</file>

<file path=docProps/thumbnail.jpeg>
</file>