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Helvetica Neue"/>
        <a:ea typeface="Helvetica Neue"/>
        <a:cs typeface="Helvetica Neue"/>
        <a:sym typeface="Helvetica Neue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Helvetica Neue"/>
        <a:ea typeface="Helvetica Neue"/>
        <a:cs typeface="Helvetica Neue"/>
        <a:sym typeface="Helvetica Neue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Helvetica Neue"/>
        <a:ea typeface="Helvetica Neue"/>
        <a:cs typeface="Helvetica Neue"/>
        <a:sym typeface="Helvetica Neue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Helvetica Neue"/>
        <a:ea typeface="Helvetica Neue"/>
        <a:cs typeface="Helvetica Neue"/>
        <a:sym typeface="Helvetica Neue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Helvetica Neue"/>
        <a:ea typeface="Helvetica Neue"/>
        <a:cs typeface="Helvetica Neue"/>
        <a:sym typeface="Helvetica Neue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Helvetica Neue"/>
        <a:ea typeface="Helvetica Neue"/>
        <a:cs typeface="Helvetica Neue"/>
        <a:sym typeface="Helvetica Neue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Helvetica Neue"/>
        <a:ea typeface="Helvetica Neue"/>
        <a:cs typeface="Helvetica Neue"/>
        <a:sym typeface="Helvetica Neue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Helvetica Neue"/>
        <a:ea typeface="Helvetica Neue"/>
        <a:cs typeface="Helvetica Neue"/>
        <a:sym typeface="Helvetica Neue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Helvetica Neue"/>
        <a:ea typeface="Helvetica Neue"/>
        <a:cs typeface="Helvetica Neue"/>
        <a:sym typeface="Helvetica Neue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D6D6D6"/>
              </a:solidFill>
              <a:prstDash val="solid"/>
              <a:miter lim="400000"/>
            </a:ln>
          </a:left>
          <a:right>
            <a:ln w="254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254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6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6D6"/>
              </a:solidFill>
              <a:prstDash val="solid"/>
              <a:miter lim="400000"/>
            </a:ln>
          </a:top>
          <a:bottom>
            <a:ln w="254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solidFill>
                <a:srgbClr val="929292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84E00"/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AAAAA"/>
              </a:solidFill>
              <a:prstDash val="solid"/>
              <a:miter lim="400000"/>
            </a:ln>
          </a:left>
          <a:right>
            <a:ln w="12700" cap="flat">
              <a:solidFill>
                <a:srgbClr val="AAAAAA"/>
              </a:solidFill>
              <a:prstDash val="solid"/>
              <a:miter lim="400000"/>
            </a:ln>
          </a:right>
          <a:top>
            <a:ln w="12700" cap="flat">
              <a:solidFill>
                <a:srgbClr val="AAAAAA"/>
              </a:solidFill>
              <a:prstDash val="solid"/>
              <a:miter lim="400000"/>
            </a:ln>
          </a:top>
          <a:bottom>
            <a:ln w="12700" cap="flat">
              <a:solidFill>
                <a:srgbClr val="AAAAAA"/>
              </a:solidFill>
              <a:prstDash val="solid"/>
              <a:miter lim="400000"/>
            </a:ln>
          </a:bottom>
          <a:insideH>
            <a:ln w="12700" cap="flat">
              <a:solidFill>
                <a:srgbClr val="AAAAAA"/>
              </a:solidFill>
              <a:prstDash val="solid"/>
              <a:miter lim="400000"/>
            </a:ln>
          </a:insideH>
          <a:insideV>
            <a:ln w="12700" cap="flat">
              <a:solidFill>
                <a:srgbClr val="AAAAAA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/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6">
              <a:hueOff val="-119728"/>
              <a:satOff val="5580"/>
              <a:lumOff val="-12961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909090"/>
              </a:solidFill>
              <a:prstDash val="solid"/>
              <a:miter lim="400000"/>
            </a:ln>
          </a:left>
          <a:right>
            <a:ln w="12700" cap="flat">
              <a:solidFill>
                <a:srgbClr val="909090"/>
              </a:solidFill>
              <a:prstDash val="solid"/>
              <a:miter lim="400000"/>
            </a:ln>
          </a:right>
          <a:top>
            <a:ln w="12700" cap="flat">
              <a:solidFill>
                <a:srgbClr val="909090"/>
              </a:solidFill>
              <a:prstDash val="solid"/>
              <a:miter lim="400000"/>
            </a:ln>
          </a:top>
          <a:bottom>
            <a:ln w="12700" cap="flat">
              <a:solidFill>
                <a:srgbClr val="909090"/>
              </a:solidFill>
              <a:prstDash val="solid"/>
              <a:miter lim="400000"/>
            </a:ln>
          </a:bottom>
          <a:insideH>
            <a:ln w="12700" cap="flat">
              <a:solidFill>
                <a:srgbClr val="909090"/>
              </a:solidFill>
              <a:prstDash val="solid"/>
              <a:miter lim="400000"/>
            </a:ln>
          </a:insideH>
          <a:insideV>
            <a:ln w="12700" cap="flat">
              <a:solidFill>
                <a:srgbClr val="90909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798089"/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/Relationships>
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7" name="Shape 11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 txBox="1"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pPr/>
            <a:r>
              <a:t>Title Text</a:t>
            </a:r>
          </a:p>
        </p:txBody>
      </p:sp>
      <p:sp>
        <p:nvSpPr>
          <p:cNvPr id="12" name="Shape 12"/>
          <p:cNvSpPr txBox="1"/>
          <p:nvPr>
            <p:ph type="body" sz="quarter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hape 13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hape 93"/>
          <p:cNvSpPr txBox="1"/>
          <p:nvPr>
            <p:ph type="body" sz="quarter" idx="13"/>
          </p:nvPr>
        </p:nvSpPr>
        <p:spPr>
          <a:xfrm>
            <a:off x="1270000" y="6362700"/>
            <a:ext cx="10464800" cy="461366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i="1" sz="2400"/>
            </a:lvl1pPr>
          </a:lstStyle>
          <a:p>
            <a:pPr/>
            <a:r>
              <a:t>–Johnny Appleseed</a:t>
            </a:r>
          </a:p>
        </p:txBody>
      </p:sp>
      <p:sp>
        <p:nvSpPr>
          <p:cNvPr id="94" name="Shape 94"/>
          <p:cNvSpPr txBox="1"/>
          <p:nvPr>
            <p:ph type="body" sz="quarter" idx="14"/>
          </p:nvPr>
        </p:nvSpPr>
        <p:spPr>
          <a:xfrm>
            <a:off x="1270000" y="4308599"/>
            <a:ext cx="10464800" cy="609776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sz="3400">
                <a:latin typeface="+mn-lt"/>
                <a:ea typeface="+mn-ea"/>
                <a:cs typeface="+mn-cs"/>
                <a:sym typeface="Helvetica Neue Medium"/>
              </a:defRPr>
            </a:lvl1pPr>
          </a:lstStyle>
          <a:p>
            <a:pPr/>
            <a:r>
              <a:t>“Type a quote here.” </a:t>
            </a:r>
          </a:p>
        </p:txBody>
      </p:sp>
      <p:sp>
        <p:nvSpPr>
          <p:cNvPr id="95" name="Shape 95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/>
          <p:nvPr>
            <p:ph type="pic" idx="13"/>
          </p:nvPr>
        </p:nvSpPr>
        <p:spPr>
          <a:xfrm>
            <a:off x="-929606" y="-12700"/>
            <a:ext cx="16551777" cy="1103451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103" name="Shape 103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hape 20"/>
          <p:cNvSpPr/>
          <p:nvPr>
            <p:ph type="pic" idx="13"/>
          </p:nvPr>
        </p:nvSpPr>
        <p:spPr>
          <a:xfrm>
            <a:off x="-647700" y="508000"/>
            <a:ext cx="12369801" cy="614253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21" name="Shape 21"/>
          <p:cNvSpPr txBox="1"/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22" name="Shape 22"/>
          <p:cNvSpPr txBox="1"/>
          <p:nvPr>
            <p:ph type="body" sz="quarter" idx="1"/>
          </p:nvPr>
        </p:nvSpPr>
        <p:spPr>
          <a:xfrm>
            <a:off x="1270000" y="81534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3" name="Shape 23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Shape 30"/>
          <p:cNvSpPr txBox="1"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31" name="Shape 31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>
            <p:ph type="pic" idx="13"/>
          </p:nvPr>
        </p:nvSpPr>
        <p:spPr>
          <a:xfrm>
            <a:off x="2451058" y="-138499"/>
            <a:ext cx="13525502" cy="9017002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39" name="Shape 39"/>
          <p:cNvSpPr txBox="1"/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pPr/>
            <a:r>
              <a:t>Title Text</a:t>
            </a:r>
          </a:p>
        </p:txBody>
      </p:sp>
      <p:sp>
        <p:nvSpPr>
          <p:cNvPr id="40" name="Shape 40"/>
          <p:cNvSpPr txBox="1"/>
          <p:nvPr>
            <p:ph type="body" sz="quarter" idx="1"/>
          </p:nvPr>
        </p:nvSpPr>
        <p:spPr>
          <a:xfrm>
            <a:off x="952500" y="4724400"/>
            <a:ext cx="5334000" cy="41148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Shape 41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hape 48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49" name="Shape 49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57" name="Shape 57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8" name="Shape 58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/>
          <p:nvPr>
            <p:ph type="pic" idx="13"/>
          </p:nvPr>
        </p:nvSpPr>
        <p:spPr>
          <a:xfrm>
            <a:off x="4473575" y="2032000"/>
            <a:ext cx="10287000" cy="6858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66" name="Shape 66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67" name="Shape 67"/>
          <p:cNvSpPr txBox="1"/>
          <p:nvPr>
            <p:ph type="body" sz="half" idx="1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buClrTx/>
              <a:defRPr sz="2800"/>
            </a:lvl1pPr>
            <a:lvl2pPr marL="685800" indent="-342900">
              <a:spcBef>
                <a:spcPts val="3200"/>
              </a:spcBef>
              <a:buClrTx/>
              <a:defRPr sz="2800"/>
            </a:lvl2pPr>
            <a:lvl3pPr marL="1028700" indent="-342900">
              <a:spcBef>
                <a:spcPts val="3200"/>
              </a:spcBef>
              <a:buClrTx/>
              <a:defRPr sz="2800"/>
            </a:lvl3pPr>
            <a:lvl4pPr marL="1371600" indent="-342900">
              <a:spcBef>
                <a:spcPts val="3200"/>
              </a:spcBef>
              <a:buClrTx/>
              <a:defRPr sz="2800"/>
            </a:lvl4pPr>
            <a:lvl5pPr marL="1714500" indent="-342900">
              <a:spcBef>
                <a:spcPts val="3200"/>
              </a:spcBef>
              <a:buClrTx/>
              <a:defRPr sz="28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8" name="Shape 68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/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6" name="Shape 76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/>
          <p:nvPr>
            <p:ph type="pic" sz="quarter" idx="13"/>
          </p:nvPr>
        </p:nvSpPr>
        <p:spPr>
          <a:xfrm>
            <a:off x="6426200" y="4965700"/>
            <a:ext cx="5886450" cy="39243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4" name="Shape 84"/>
          <p:cNvSpPr/>
          <p:nvPr>
            <p:ph type="pic" sz="quarter" idx="14"/>
          </p:nvPr>
        </p:nvSpPr>
        <p:spPr>
          <a:xfrm>
            <a:off x="6737350" y="639233"/>
            <a:ext cx="5880100" cy="392006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5" name="Shape 85"/>
          <p:cNvSpPr/>
          <p:nvPr>
            <p:ph type="pic" idx="15"/>
          </p:nvPr>
        </p:nvSpPr>
        <p:spPr>
          <a:xfrm>
            <a:off x="-3400425" y="-127000"/>
            <a:ext cx="13525500" cy="9017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6" name="Shape 86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 txBox="1"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Title Text</a:t>
            </a:r>
          </a:p>
        </p:txBody>
      </p:sp>
      <p:sp>
        <p:nvSpPr>
          <p:cNvPr id="3" name="Shape 3"/>
          <p:cNvSpPr txBox="1"/>
          <p:nvPr>
            <p:ph type="body" idx="1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hape 4"/>
          <p:cNvSpPr txBox="1"/>
          <p:nvPr>
            <p:ph type="sldNum" sz="quarter" idx="2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xmlns:p14="http://schemas.microsoft.com/office/powerpoint/2010/main" spd="med" advClick="1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Helvetica Neue Medium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Helvetica Neue Medium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Helvetica Neue Medium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Helvetica Neue Medium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Helvetica Neue Medium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Helvetica Neue Medium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Helvetica Neue Medium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Helvetica Neue Medium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Helvetica Neue Medium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Helvetica Neue"/>
          <a:ea typeface="Helvetica Neue"/>
          <a:cs typeface="Helvetica Neue"/>
          <a:sym typeface="Helvetica Neue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Helvetica Neue"/>
          <a:ea typeface="Helvetica Neue"/>
          <a:cs typeface="Helvetica Neue"/>
          <a:sym typeface="Helvetica Neue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Helvetica Neue"/>
          <a:ea typeface="Helvetica Neue"/>
          <a:cs typeface="Helvetica Neue"/>
          <a:sym typeface="Helvetica Neue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Helvetica Neue"/>
          <a:ea typeface="Helvetica Neue"/>
          <a:cs typeface="Helvetica Neue"/>
          <a:sym typeface="Helvetica Neue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Helvetica Neue"/>
          <a:ea typeface="Helvetica Neue"/>
          <a:cs typeface="Helvetica Neue"/>
          <a:sym typeface="Helvetica Neue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Helvetica Neue"/>
          <a:ea typeface="Helvetica Neue"/>
          <a:cs typeface="Helvetica Neue"/>
          <a:sym typeface="Helvetica Neue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Helvetica Neue"/>
          <a:ea typeface="Helvetica Neue"/>
          <a:cs typeface="Helvetica Neue"/>
          <a:sym typeface="Helvetica Neue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Helvetica Neue"/>
          <a:ea typeface="Helvetica Neue"/>
          <a:cs typeface="Helvetica Neue"/>
          <a:sym typeface="Helvetica Neue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Helvetica Neue"/>
          <a:ea typeface="Helvetica Neue"/>
          <a:cs typeface="Helvetica Neue"/>
          <a:sym typeface="Helvetica Neue"/>
        </a:defRPr>
      </a:lvl9pPr>
    </p:bodyStyle>
    <p:otherStyle>
      <a:lvl1pPr marL="0" marR="0" indent="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228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457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685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9144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11430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1371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1600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1828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Shape 119"/>
          <p:cNvSpPr txBox="1"/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</a:t>
            </a:r>
          </a:p>
        </p:txBody>
      </p:sp>
      <p:sp>
        <p:nvSpPr>
          <p:cNvPr id="120" name="Shape 120"/>
          <p:cNvSpPr txBox="1"/>
          <p:nvPr>
            <p:ph type="subTitle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Subtitle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Shape 122"/>
          <p:cNvSpPr txBox="1"/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</a:t>
            </a:r>
          </a:p>
        </p:txBody>
      </p:sp>
      <p:sp>
        <p:nvSpPr>
          <p:cNvPr id="123" name="Shape 123"/>
          <p:cNvSpPr txBox="1"/>
          <p:nvPr>
            <p:ph type="subTitle" sz="half" idx="1"/>
          </p:nvPr>
        </p:nvSpPr>
        <p:spPr>
          <a:xfrm>
            <a:off x="1270000" y="5029200"/>
            <a:ext cx="10464800" cy="3048000"/>
          </a:xfrm>
          <a:prstGeom prst="rect">
            <a:avLst/>
          </a:prstGeom>
        </p:spPr>
        <p:txBody>
          <a:bodyPr/>
          <a:lstStyle/>
          <a:p>
            <a:pPr marL="513953" indent="-513953">
              <a:buSzPct val="145000"/>
              <a:buChar char="•"/>
            </a:pPr>
            <a:r>
              <a:t>Item 1</a:t>
            </a:r>
          </a:p>
          <a:p>
            <a:pPr marL="513953" indent="-513953">
              <a:buSzPct val="145000"/>
              <a:buChar char="•"/>
            </a:pPr>
            <a:r>
              <a:t>Item 2</a:t>
            </a:r>
          </a:p>
          <a:p>
            <a:pPr marL="513953" indent="-513953">
              <a:buSzPct val="145000"/>
              <a:buChar char="•"/>
            </a:pPr>
            <a:r>
              <a:t>Item 3</a:t>
            </a:r>
          </a:p>
          <a:p>
            <a:pPr marL="513953" indent="-513953">
              <a:buSzPct val="145000"/>
              <a:buChar char="•"/>
            </a:pPr>
            <a:r>
              <a:t>Item 4</a:t>
            </a:r>
          </a:p>
        </p:txBody>
      </p:sp>
    </p:spTree>
  </p:cSld>
  <p:clrMapOvr>
    <a:masterClrMapping/>
  </p:clrMapOvr>
  <p:transition xmlns:p14="http://schemas.microsoft.com/office/powerpoint/2010/main" spd="med" advClick="1"/>
  <p:timing>
    <p:tnLst>
      <p:par>
        <p:cTn id="1" nodeType="tmRoot" restart="never" dur="indefinite" fill="hold">
          <p:childTnLst>
            <p:seq concurrent="1" prevAc="none" nextAc="seek">
              <p:cTn id="2" nodeType="mainSeq" dur="indefinite" fill="hold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Class="entr" nodeType="clickEffect" presetSubtype="0" presetID="1" grpId="1" fill="hold">
                                  <p:stCondLst>
                                    <p:cond delay="0"/>
                                  </p:stCondLst>
                                  <p:iterate type="el" backwards="0"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6" fill="hold"/>
                                        <p:tgtEl>
                                          <p:spTgt spid="12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Class="entr" nodeType="withEffect" presetSubtype="0" presetID="1" grpId="1" fill="hold">
                                  <p:stCondLst>
                                    <p:cond delay="0"/>
                                  </p:stCondLst>
                                  <p:iterate type="el" backwards="0"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8" fill="hold"/>
                                        <p:tgtEl>
                                          <p:spTgt spid="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Class="entr" nodeType="clickEffect" presetSubtype="0" presetID="1" grpId="1" fill="hold">
                                  <p:stCondLst>
                                    <p:cond delay="0"/>
                                  </p:stCondLst>
                                  <p:iterate type="el" backwards="0"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12" fill="hold"/>
                                        <p:tgtEl>
                                          <p:spTgt spid="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Class="entr" nodeType="clickEffect" presetSubtype="0" presetID="1" grpId="1" fill="hold">
                                  <p:stCondLst>
                                    <p:cond delay="0"/>
                                  </p:stCondLst>
                                  <p:iterate type="el" backwards="0"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16" fill="hold"/>
                                        <p:tgtEl>
                                          <p:spTgt spid="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Class="entr" nodeType="clickEffect" presetSubtype="0" presetID="1" grpId="1" fill="hold">
                                  <p:stCondLst>
                                    <p:cond delay="0"/>
                                  </p:stCondLst>
                                  <p:iterate type="el" backwards="0"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20" fill="hold"/>
                                        <p:tgtEl>
                                          <p:spTgt spid="1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  <p:bldLst>
      <p:bldP build="p" bldLvl="5" animBg="1" rev="0" advAuto="0" spid="123" grpId="1"/>
    </p:bldLst>
  </p:timing>
</p:sld>
</file>

<file path=ppt/theme/theme1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1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1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